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3" autoAdjust="0"/>
    <p:restoredTop sz="94613"/>
  </p:normalViewPr>
  <p:slideViewPr>
    <p:cSldViewPr showGuides="1">
      <p:cViewPr varScale="1">
        <p:scale>
          <a:sx n="98" d="100"/>
          <a:sy n="98" d="100"/>
        </p:scale>
        <p:origin x="184" y="640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14.6.2016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14.6.2016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6.2 </a:t>
            </a:r>
            <a:r>
              <a:rPr lang="fi-FI" dirty="0" smtClean="0"/>
              <a:t>SISÄILMARYHMÄTOIMINTA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0</a:t>
            </a:r>
            <a:r>
              <a:rPr lang="fi-FI" dirty="0" smtClean="0"/>
              <a:t>,5 H LUENTOJA, OPETUSSISÄLTÖ</a:t>
            </a:r>
          </a:p>
          <a:p>
            <a:r>
              <a:rPr lang="fi-FI"/>
              <a:t>SUOSITUS 8 DIAA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sisältöä ovat koonneet ja muokanneet  ja siitä vastaavat 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6705427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/>
              <a:t>2 Kemialliset </a:t>
            </a:r>
            <a:r>
              <a:rPr lang="fi-FI" sz="1200" b="1" dirty="0" smtClean="0"/>
              <a:t>epäpuhtaudet – opetussisältö</a:t>
            </a:r>
          </a:p>
          <a:p>
            <a:pPr marL="0" indent="0">
              <a:buNone/>
            </a:pPr>
            <a:r>
              <a:rPr lang="fi-FI" sz="1200" b="1" dirty="0"/>
              <a:t>3 Terveydellisen merkityksen </a:t>
            </a:r>
            <a:r>
              <a:rPr lang="fi-FI" sz="1200" b="1" dirty="0" smtClean="0"/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/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/>
              <a:t>6.1 Toimintamallit </a:t>
            </a:r>
            <a:r>
              <a:rPr lang="fi-FI" sz="1200" dirty="0"/>
              <a:t>sisäilmasto-ongelmien </a:t>
            </a:r>
            <a:r>
              <a:rPr lang="fi-FI" sz="1200" dirty="0" smtClean="0"/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/>
              <a:t>6.4 Viestintä</a:t>
            </a:r>
            <a:r>
              <a:rPr lang="fi-FI" sz="1200" dirty="0"/>
              <a:t>, ml. </a:t>
            </a:r>
            <a:r>
              <a:rPr lang="fi-FI" sz="1200" dirty="0"/>
              <a:t>r</a:t>
            </a:r>
            <a:r>
              <a:rPr lang="fi-FI" sz="1200" dirty="0" smtClean="0"/>
              <a:t>iskiviestintä </a:t>
            </a:r>
            <a:r>
              <a:rPr lang="fi-FI" sz="1200" dirty="0" smtClean="0"/>
              <a:t>- opetussisältö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585145243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Sisäilmaryhmän kokoonpano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Kenellä kaikilla tulee olla edustaja sisäilmaryhmässä?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Millaisessa roolissa kukin sisäilmaryhmän edustaja on?</a:t>
            </a:r>
          </a:p>
          <a:p>
            <a:endParaRPr lang="fi-FI" dirty="0"/>
          </a:p>
          <a:p>
            <a:r>
              <a:rPr lang="fi-FI" dirty="0" smtClean="0"/>
              <a:t>Millaisia näkemyksiä kukin sisäilmaryhmän edustaja tuo sisäilmaryhmään?</a:t>
            </a:r>
          </a:p>
          <a:p>
            <a:endParaRPr lang="fi-FI" dirty="0"/>
          </a:p>
          <a:p>
            <a:r>
              <a:rPr lang="fi-FI" dirty="0"/>
              <a:t>Mikä on sisäilmaryhmän merkitys sisäilmaongelmien hallinnassa ja ratkaisuissa?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538296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Sisäilmaryhmän tehtävät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fi-FI" dirty="0" smtClean="0"/>
              <a:t>Tietojen kokoaminen</a:t>
            </a:r>
          </a:p>
          <a:p>
            <a:r>
              <a:rPr lang="fi-FI" dirty="0" smtClean="0"/>
              <a:t>Yhteisen näkemyksen luominen</a:t>
            </a:r>
          </a:p>
          <a:p>
            <a:r>
              <a:rPr lang="fi-FI" dirty="0" smtClean="0"/>
              <a:t>Etenemissuunnitelman laatiminen</a:t>
            </a:r>
          </a:p>
          <a:p>
            <a:r>
              <a:rPr lang="fi-FI" dirty="0" smtClean="0"/>
              <a:t>Viestintäsuunnitelman laatiminen</a:t>
            </a:r>
          </a:p>
          <a:p>
            <a:r>
              <a:rPr lang="fi-FI" dirty="0" smtClean="0"/>
              <a:t>Ulkopuolisen avun tarpeen arviointi</a:t>
            </a:r>
          </a:p>
          <a:p>
            <a:r>
              <a:rPr lang="fi-FI" dirty="0" smtClean="0"/>
              <a:t>Selvitysprosessin johtaminen ja arviointi</a:t>
            </a:r>
          </a:p>
          <a:p>
            <a:r>
              <a:rPr lang="fi-FI" dirty="0" smtClean="0"/>
              <a:t>Korjaavista toimenpiteistä päättäminen</a:t>
            </a:r>
          </a:p>
          <a:p>
            <a:r>
              <a:rPr lang="fi-FI" dirty="0" smtClean="0"/>
              <a:t>Korjausprosessin ja korjaustoimenpiteiden arviointi sisäilmanäkökulmasta.</a:t>
            </a:r>
          </a:p>
          <a:p>
            <a:r>
              <a:rPr lang="fi-FI" dirty="0" smtClean="0"/>
              <a:t>Korjausten jälkeisestä siivouksesta päättäminen</a:t>
            </a:r>
          </a:p>
          <a:p>
            <a:r>
              <a:rPr lang="fi-FI" dirty="0" smtClean="0"/>
              <a:t>Siivoustuloksen arviointi</a:t>
            </a:r>
          </a:p>
          <a:p>
            <a:r>
              <a:rPr lang="fi-FI" dirty="0" smtClean="0"/>
              <a:t>Sisäilmaongelman ratkaisuprosessin arviointi ja tilanteen jälkiseuranta.</a:t>
            </a:r>
          </a:p>
          <a:p>
            <a:endParaRPr lang="fi-FI" dirty="0"/>
          </a:p>
          <a:p>
            <a:r>
              <a:rPr lang="fi-FI" dirty="0" smtClean="0"/>
              <a:t>Lisätietoa: </a:t>
            </a:r>
            <a:r>
              <a:rPr lang="fi-FI" altLang="fi-FI" dirty="0"/>
              <a:t>Lahtinen, Lappalainen, Reijula: </a:t>
            </a:r>
            <a:r>
              <a:rPr lang="fi-FI" altLang="fi-FI" i="1" dirty="0"/>
              <a:t>Sisäilman hyväksi -  Toimintamalli vaikeiden sisäilmaongelmien ratkaisuun</a:t>
            </a:r>
            <a:r>
              <a:rPr lang="fi-FI" altLang="fi-FI" dirty="0"/>
              <a:t>, Työterveyslaitos </a:t>
            </a:r>
            <a:r>
              <a:rPr lang="fi-FI" altLang="fi-FI" dirty="0" smtClean="0"/>
              <a:t>2006</a:t>
            </a:r>
          </a:p>
          <a:p>
            <a:r>
              <a:rPr lang="fi-FI" i="1" dirty="0" smtClean="0"/>
              <a:t>Toimintaohje </a:t>
            </a:r>
            <a:r>
              <a:rPr lang="fi-FI" i="1" dirty="0"/>
              <a:t>työpaikkojen sisäilmasto-ongelmien </a:t>
            </a:r>
            <a:r>
              <a:rPr lang="fi-FI" i="1" dirty="0" smtClean="0"/>
              <a:t>selvittämiseen, </a:t>
            </a:r>
            <a:r>
              <a:rPr lang="fi-FI" dirty="0" smtClean="0"/>
              <a:t>Kuntaliitto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6070353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988</TotalTime>
  <Words>478</Words>
  <Application>Microsoft Macintosh PowerPoint</Application>
  <PresentationFormat>Näytössä katseltava diaesitys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Arial</vt:lpstr>
      <vt:lpstr>KoHo</vt:lpstr>
      <vt:lpstr>6.2 SISÄILMARYHMÄTOIMINTA</vt:lpstr>
      <vt:lpstr>Saatteeksi opetusmateriaalin käyttöön</vt:lpstr>
      <vt:lpstr>Sisällysluettelo</vt:lpstr>
      <vt:lpstr>Sisäilmaryhmän kokoonpano</vt:lpstr>
      <vt:lpstr>Sisäilmaryhmän tehtävät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Aija Kaijärvi</cp:lastModifiedBy>
  <cp:revision>77</cp:revision>
  <cp:lastPrinted>2011-02-08T13:57:01Z</cp:lastPrinted>
  <dcterms:created xsi:type="dcterms:W3CDTF">2012-09-14T08:23:56Z</dcterms:created>
  <dcterms:modified xsi:type="dcterms:W3CDTF">2016-06-14T06:57:49Z</dcterms:modified>
</cp:coreProperties>
</file>