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46" autoAdjust="0"/>
    <p:restoredTop sz="94612"/>
  </p:normalViewPr>
  <p:slideViewPr>
    <p:cSldViewPr showGuides="1">
      <p:cViewPr varScale="1">
        <p:scale>
          <a:sx n="117" d="100"/>
          <a:sy n="117" d="100"/>
        </p:scale>
        <p:origin x="192" y="360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14.6.2016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14.6.2016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tl.fi/fi/toimialat/rakennus/turvapakki/vaaralliset_aineet/polyt_mikrobit/mikrobit/Sivut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5.2 HOMEKORJAUKSEN TYÖSUOJELUNÄKÖKOHDAT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2</a:t>
            </a:r>
            <a:r>
              <a:rPr lang="fi-FI" dirty="0" smtClean="0"/>
              <a:t> H LUENTOJA, OPETUSSISÄLTÖ</a:t>
            </a:r>
          </a:p>
          <a:p>
            <a:r>
              <a:rPr lang="fi-FI" dirty="0" smtClean="0"/>
              <a:t>SUOSITUS </a:t>
            </a:r>
            <a:r>
              <a:rPr lang="fi-FI" dirty="0"/>
              <a:t>30 DIAA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sisältöä ovat koonneet ja muokanneet  ja siitä vastaavat 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5552494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/>
              <a:t>2 Kemialliset </a:t>
            </a:r>
            <a:r>
              <a:rPr lang="fi-FI" sz="1200" b="1" dirty="0" smtClean="0"/>
              <a:t>epäpuhtaudet – opetussisältö</a:t>
            </a:r>
          </a:p>
          <a:p>
            <a:pPr marL="0" indent="0">
              <a:buNone/>
            </a:pPr>
            <a:r>
              <a:rPr lang="fi-FI" sz="1200" b="1" dirty="0"/>
              <a:t>3 Terveydellisen merkityksen </a:t>
            </a:r>
            <a:r>
              <a:rPr lang="fi-FI" sz="1200" b="1" dirty="0" smtClean="0"/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/>
              <a:t>6.1 Toimintamallit </a:t>
            </a:r>
            <a:r>
              <a:rPr lang="fi-FI" sz="1200" dirty="0"/>
              <a:t>sisäilmasto-ongelmien </a:t>
            </a:r>
            <a:r>
              <a:rPr lang="fi-FI" sz="1200" dirty="0" smtClean="0"/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/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/>
              <a:t>6.4 Viestintä</a:t>
            </a:r>
            <a:r>
              <a:rPr lang="fi-FI" sz="1200" dirty="0"/>
              <a:t>, ml. </a:t>
            </a:r>
            <a:r>
              <a:rPr lang="fi-FI" sz="1200" dirty="0"/>
              <a:t>r</a:t>
            </a:r>
            <a:r>
              <a:rPr lang="fi-FI" sz="1200" dirty="0" smtClean="0"/>
              <a:t>iskiviestintä </a:t>
            </a:r>
            <a:r>
              <a:rPr lang="fi-FI" sz="1200" dirty="0" smtClean="0"/>
              <a:t>- opetussisältö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960732581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549300"/>
            <a:ext cx="7705352" cy="1079500"/>
          </a:xfrm>
        </p:spPr>
        <p:txBody>
          <a:bodyPr>
            <a:normAutofit fontScale="90000"/>
          </a:bodyPr>
          <a:lstStyle/>
          <a:p>
            <a:r>
              <a:rPr lang="fi-FI" sz="3100" dirty="0" smtClean="0"/>
              <a:t>Homevaurioituneiden rakenteiden </a:t>
            </a:r>
            <a:r>
              <a:rPr lang="fi-FI" sz="3100" dirty="0" smtClean="0"/>
              <a:t>purkutyöt</a:t>
            </a:r>
            <a:r>
              <a:rPr lang="fi-FI" sz="2400" b="0" dirty="0" smtClean="0"/>
              <a:t/>
            </a:r>
            <a:br>
              <a:rPr lang="fi-FI" sz="2400" b="0" dirty="0" smtClean="0"/>
            </a:br>
            <a:r>
              <a:rPr lang="fi-FI" sz="1600" b="0" dirty="0">
                <a:hlinkClick r:id="rId2"/>
              </a:rPr>
              <a:t>h</a:t>
            </a:r>
            <a:r>
              <a:rPr lang="fi-FI" sz="1600" b="0" dirty="0" smtClean="0">
                <a:hlinkClick r:id="rId2"/>
              </a:rPr>
              <a:t>ttp</a:t>
            </a:r>
            <a:r>
              <a:rPr lang="fi-FI" sz="1600" b="0" dirty="0">
                <a:hlinkClick r:id="rId2"/>
              </a:rPr>
              <a:t>://</a:t>
            </a:r>
            <a:r>
              <a:rPr lang="fi-FI" sz="1600" b="0" dirty="0" smtClean="0">
                <a:hlinkClick r:id="rId2"/>
              </a:rPr>
              <a:t>www.ttl.fi/fi/toimialat/rakennus/turvapakki/vaaralliset_aineet/polyt_mikrobit/mikrobit/Sivut/default.aspx</a:t>
            </a:r>
            <a:r>
              <a:rPr lang="fi-FI" sz="1600" b="0" dirty="0" smtClean="0"/>
              <a:t> </a:t>
            </a:r>
            <a:endParaRPr lang="fi-FI" sz="1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1772690"/>
            <a:ext cx="7489825" cy="4392614"/>
          </a:xfrm>
        </p:spPr>
        <p:txBody>
          <a:bodyPr>
            <a:normAutofit/>
          </a:bodyPr>
          <a:lstStyle/>
          <a:p>
            <a:r>
              <a:rPr lang="fi-FI" sz="1800" b="1" dirty="0"/>
              <a:t>Työntekijöiden terveys ja työsuojelu</a:t>
            </a:r>
            <a:endParaRPr lang="fi-FI" sz="1800" dirty="0"/>
          </a:p>
          <a:p>
            <a:r>
              <a:rPr lang="fi-FI" sz="1800" dirty="0"/>
              <a:t>työterveyshuoltolain 1383/2001 (20/2012) mukainen työterveyshuolto, terveystarkastukset ja seuranta </a:t>
            </a:r>
          </a:p>
          <a:p>
            <a:r>
              <a:rPr lang="fi-FI" sz="1800" dirty="0"/>
              <a:t>opastetaan oikeat työmenetelmät sekä annetaan tietoja mikrobien haittavaikutuksista </a:t>
            </a:r>
          </a:p>
          <a:p>
            <a:r>
              <a:rPr lang="fi-FI" sz="1800" dirty="0"/>
              <a:t>järjestetään henkilönsuojaimet ja opastetaan työntekijät niiden käyttöön ja huoltoon (suojahaalari, suojakäsineet, hengityksensuojaimet esim. puhaltimella varustettu suodatinsuojain TH3PA2kohteen laajuus ja haitallisuus määrää suojaintyypin, kuulonsuojain melualtistuksen ollessa yli 85 dB)  </a:t>
            </a:r>
          </a:p>
          <a:p>
            <a:r>
              <a:rPr lang="fi-FI" sz="1800" dirty="0" err="1"/>
              <a:t>Ratu</a:t>
            </a:r>
            <a:r>
              <a:rPr lang="fi-FI" sz="1800" dirty="0"/>
              <a:t> 82-0383. Kosteus- ja mikrobivaurioituneiden rakenteiden purku. Rakennustieto Oy, 2011. 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942010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880</TotalTime>
  <Words>434</Words>
  <Application>Microsoft Macintosh PowerPoint</Application>
  <PresentationFormat>Näytössä katseltava diaesitys (4:3)</PresentationFormat>
  <Paragraphs>61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6" baseType="lpstr">
      <vt:lpstr>Arial</vt:lpstr>
      <vt:lpstr>KoHo</vt:lpstr>
      <vt:lpstr>5.2 HOMEKORJAUKSEN TYÖSUOJELUNÄKÖKOHDAT</vt:lpstr>
      <vt:lpstr>Saatteeksi opetusmateriaalin käyttöön</vt:lpstr>
      <vt:lpstr>Sisällysluettelo</vt:lpstr>
      <vt:lpstr>Homevaurioituneiden rakenteiden purkutyöt http://www.ttl.fi/fi/toimialat/rakennus/turvapakki/vaaralliset_aineet/polyt_mikrobit/mikrobit/Sivut/default.aspx 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Aija Kaijärvi</cp:lastModifiedBy>
  <cp:revision>68</cp:revision>
  <cp:lastPrinted>2011-02-08T13:57:01Z</cp:lastPrinted>
  <dcterms:created xsi:type="dcterms:W3CDTF">2012-09-14T08:23:56Z</dcterms:created>
  <dcterms:modified xsi:type="dcterms:W3CDTF">2016-06-14T08:58:18Z</dcterms:modified>
</cp:coreProperties>
</file>